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76" r:id="rId4"/>
    <p:sldId id="258" r:id="rId5"/>
    <p:sldId id="277" r:id="rId6"/>
    <p:sldId id="259" r:id="rId7"/>
    <p:sldId id="278" r:id="rId8"/>
    <p:sldId id="260" r:id="rId9"/>
    <p:sldId id="279" r:id="rId10"/>
    <p:sldId id="261" r:id="rId11"/>
    <p:sldId id="280" r:id="rId12"/>
    <p:sldId id="262" r:id="rId13"/>
    <p:sldId id="281" r:id="rId14"/>
    <p:sldId id="263" r:id="rId15"/>
    <p:sldId id="282" r:id="rId16"/>
    <p:sldId id="264" r:id="rId17"/>
    <p:sldId id="283" r:id="rId18"/>
    <p:sldId id="265" r:id="rId19"/>
    <p:sldId id="284" r:id="rId20"/>
    <p:sldId id="266" r:id="rId21"/>
    <p:sldId id="285" r:id="rId22"/>
    <p:sldId id="267" r:id="rId23"/>
    <p:sldId id="286" r:id="rId24"/>
    <p:sldId id="268" r:id="rId25"/>
    <p:sldId id="287" r:id="rId26"/>
    <p:sldId id="269" r:id="rId27"/>
    <p:sldId id="288" r:id="rId28"/>
    <p:sldId id="270" r:id="rId29"/>
    <p:sldId id="289" r:id="rId30"/>
    <p:sldId id="271" r:id="rId31"/>
    <p:sldId id="290" r:id="rId32"/>
    <p:sldId id="272" r:id="rId33"/>
    <p:sldId id="291" r:id="rId34"/>
    <p:sldId id="273" r:id="rId35"/>
    <p:sldId id="292" r:id="rId36"/>
    <p:sldId id="274" r:id="rId37"/>
    <p:sldId id="293" r:id="rId38"/>
    <p:sldId id="275" r:id="rId39"/>
    <p:sldId id="29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96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07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09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38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04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78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94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4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94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39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54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1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99155E-5BF0-F49A-CBFF-7B0C5EB7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9751" y="768334"/>
            <a:ext cx="6479629" cy="2866405"/>
          </a:xfrm>
        </p:spPr>
        <p:txBody>
          <a:bodyPr>
            <a:normAutofit/>
          </a:bodyPr>
          <a:lstStyle/>
          <a:p>
            <a:r>
              <a:rPr lang="en-US" dirty="0"/>
              <a:t>NEAFCS Parliamentary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/>
              <a:t> Procedure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85538-DC33-38BA-FD97-5F227C023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9751" y="4283239"/>
            <a:ext cx="6479629" cy="1475177"/>
          </a:xfrm>
        </p:spPr>
        <p:txBody>
          <a:bodyPr>
            <a:normAutofit/>
          </a:bodyPr>
          <a:lstStyle/>
          <a:p>
            <a:r>
              <a:rPr lang="en-US" dirty="0"/>
              <a:t>2023 Mid-Winter Board Meeting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F6DA7D-09E0-A74D-020C-01A9FCC4DA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59" r="31874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050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860078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When the Assembly considers the “Approval of Minutes,” the President states, “Are there corrections to the minutes?…..  If there are no further corrections, the minutes are approved as printed/read.”  This action is called….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 fontScale="85000" lnSpcReduction="200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 amended motion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 assumed motion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main motion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President cannot conduct business as stated in this example.  We must approve the minutes by motion each meeting.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B182BB-B9A4-EA1A-42B4-97483DD05046}"/>
              </a:ext>
            </a:extLst>
          </p:cNvPr>
          <p:cNvSpPr txBox="1"/>
          <p:nvPr/>
        </p:nvSpPr>
        <p:spPr>
          <a:xfrm>
            <a:off x="9442943" y="1851645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9768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860078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When the Assembly considers the “Approval of Minutes,” the President states, “Are there corrections to the minutes?…..  If there are no further corrections, the minutes are approved as printed/read.”  This action is called….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 fontScale="85000" lnSpcReduction="200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 amended motion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 assumed motion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main motion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President cannot conduct business as stated in this example.  We must approve the minutes by motion each meeting.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B182BB-B9A4-EA1A-42B4-97483DD05046}"/>
              </a:ext>
            </a:extLst>
          </p:cNvPr>
          <p:cNvSpPr txBox="1"/>
          <p:nvPr/>
        </p:nvSpPr>
        <p:spPr>
          <a:xfrm>
            <a:off x="9442943" y="1851645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67772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When it is time to adjourn, the President states, “If there is no further business, the meeting is adjourned.”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77E4A-6C0B-ABC7-2FF2-411839F88474}"/>
              </a:ext>
            </a:extLst>
          </p:cNvPr>
          <p:cNvSpPr txBox="1"/>
          <p:nvPr/>
        </p:nvSpPr>
        <p:spPr>
          <a:xfrm>
            <a:off x="9442943" y="1769527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80285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When it is time to adjourn, the President states, “If there is no further business, the meeting is adjourned.”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77E4A-6C0B-ABC7-2FF2-411839F88474}"/>
              </a:ext>
            </a:extLst>
          </p:cNvPr>
          <p:cNvSpPr txBox="1"/>
          <p:nvPr/>
        </p:nvSpPr>
        <p:spPr>
          <a:xfrm>
            <a:off x="9442943" y="1769527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26669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Treasurer’s report (monthly financial statements) should be adopted by motion.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6EC10D-B7F6-0A3C-0812-303E18C941AF}"/>
              </a:ext>
            </a:extLst>
          </p:cNvPr>
          <p:cNvSpPr txBox="1"/>
          <p:nvPr/>
        </p:nvSpPr>
        <p:spPr>
          <a:xfrm>
            <a:off x="9442943" y="1769527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62750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Treasurer’s report (monthly financial statements) should be adopted by motion.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6EC10D-B7F6-0A3C-0812-303E18C941AF}"/>
              </a:ext>
            </a:extLst>
          </p:cNvPr>
          <p:cNvSpPr txBox="1"/>
          <p:nvPr/>
        </p:nvSpPr>
        <p:spPr>
          <a:xfrm>
            <a:off x="9442943" y="1769527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85592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After the making of a main motion and second of the said motion, who is given the  first opportunity to speak during discussion/debate?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 fontScale="92500" lnSpcReduction="100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President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maker of the motion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first person who has their hand raised and is recognized by the chair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loudest person in the Assembly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2C880D-C8D6-D216-E36C-2B7260DFE5B4}"/>
              </a:ext>
            </a:extLst>
          </p:cNvPr>
          <p:cNvSpPr txBox="1"/>
          <p:nvPr/>
        </p:nvSpPr>
        <p:spPr>
          <a:xfrm>
            <a:off x="9442943" y="1769527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52973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After the making of a main motion and second of the said motion, who is given the  first opportunity to speak during discussion/debate?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 fontScale="92500" lnSpcReduction="100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President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maker of the motion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first person who has their hand raised and is recognized by the chair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loudest person in the Assembly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2C880D-C8D6-D216-E36C-2B7260DFE5B4}"/>
              </a:ext>
            </a:extLst>
          </p:cNvPr>
          <p:cNvSpPr txBox="1"/>
          <p:nvPr/>
        </p:nvSpPr>
        <p:spPr>
          <a:xfrm>
            <a:off x="9442943" y="1769527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58379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 subsidiary motions, the Assembly can: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 fontScale="925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Amend a main motion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Refer a motion to a committee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Limit or extend debate on a main motion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All the above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F57548-5EB1-23C4-B069-FB3E7597D732}"/>
              </a:ext>
            </a:extLst>
          </p:cNvPr>
          <p:cNvSpPr txBox="1"/>
          <p:nvPr/>
        </p:nvSpPr>
        <p:spPr>
          <a:xfrm>
            <a:off x="9442943" y="1769527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12501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 subsidiary motions, the Assembly can: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 fontScale="925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Amend a main motion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Refer a motion to a committee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Limit or extend debate on a main motion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 the above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F57548-5EB1-23C4-B069-FB3E7597D732}"/>
              </a:ext>
            </a:extLst>
          </p:cNvPr>
          <p:cNvSpPr txBox="1"/>
          <p:nvPr/>
        </p:nvSpPr>
        <p:spPr>
          <a:xfrm>
            <a:off x="9442943" y="1769527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50011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154531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member would like to propose a motion during a Meeting.  How should they begin the motion?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3045564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“I move that….”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“I motion that….”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“I make a motion that…..”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“I propose that …..,”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7AE081-9C8D-403D-4E67-B9C5FADBB5C6}"/>
              </a:ext>
            </a:extLst>
          </p:cNvPr>
          <p:cNvSpPr txBox="1"/>
          <p:nvPr/>
        </p:nvSpPr>
        <p:spPr>
          <a:xfrm>
            <a:off x="9442943" y="1851645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48666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Items on the agenda from the previous meeting but not completed at that meeting or items postponed from the previous meeting is listed on the agenda under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Reports of Standing Committees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Reports of Special Committees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Unfinished Business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New Business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E71C9C-21DF-CDF6-9482-28258003559F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15691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Items on the agenda from the previous meeting but not completed at that meeting or items postponed from the previous meeting is listed on the agenda under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Reports of Standing Committees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Reports of Special Committees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Unfinished Business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New Business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E71C9C-21DF-CDF6-9482-28258003559F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73367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 announcements are made by the chair.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BE9F94-DC74-8C7C-9794-B86C482A6DF0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671176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 announcements are made by the chair.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BE9F94-DC74-8C7C-9794-B86C482A6DF0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144327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quorum for monthly board meetings or executive committee meetings are stated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On the agenda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the bylaws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the meeting rules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All the above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E6255C-BB11-7CD0-270C-955E61E81F79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197905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quorum for monthly board meetings or executive committee meetings </a:t>
            </a:r>
            <a:r>
              <a:rPr lang="en-US" sz="3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 stated</a:t>
            </a:r>
            <a:endParaRPr lang="en-US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On the agenda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the bylaws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the meeting rules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All the above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E6255C-BB11-7CD0-270C-955E61E81F79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151695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the absence of quorum (not enough members present), what actions can be taken by the Assembly?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511119"/>
            <a:ext cx="7335835" cy="2518288"/>
          </a:xfrm>
        </p:spPr>
        <p:txBody>
          <a:bodyPr>
            <a:normAutofit fontScale="70000" lnSpcReduction="200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The meeting is adjourned.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member can make the motion to “Fix the Time to Which to Adjourn.”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The chair/President can state that there will be a recess  until enough members arrive to have a quorum.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Members can be called and reminded of the meeting.  Steps can be taken to obtain a quorum.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 the above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9AC84-90F4-C374-9E3E-D1EB9169BC97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293522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the absence of quorum (not enough members present), what actions can be taken by the Assembly?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511119"/>
            <a:ext cx="7335835" cy="2518288"/>
          </a:xfrm>
        </p:spPr>
        <p:txBody>
          <a:bodyPr>
            <a:normAutofit fontScale="70000" lnSpcReduction="200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The meeting is adjourned.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member can make the motion to “Fix the Time to Which to Adjourn.”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The chair/President can state that there will be a recess  until enough members arrive to have a quorum.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Members can be called and reminded of the meeting.  Steps can be taken to obtain a quorum.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 the above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9AC84-90F4-C374-9E3E-D1EB9169BC97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419401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the NEAFCS Board meeting quorum?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511119"/>
            <a:ext cx="7335835" cy="2518288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2/3 majority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majority – over half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We do not need a quorum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95CDDE-7464-C0E9-8084-2C37853DC48B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236919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the NEAFCS Board meeting quorum?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511119"/>
            <a:ext cx="7335835" cy="2518288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2/3 majority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majority – over half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We do not need a quorum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95CDDE-7464-C0E9-8084-2C37853DC48B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0583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154531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member would like to propose a motion during a Meeting.  How should they begin the motion?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3045564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“I move that….”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“I motion that….”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“I make a motion that…..”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“I propose that …..,”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7AE081-9C8D-403D-4E67-B9C5FADBB5C6}"/>
              </a:ext>
            </a:extLst>
          </p:cNvPr>
          <p:cNvSpPr txBox="1"/>
          <p:nvPr/>
        </p:nvSpPr>
        <p:spPr>
          <a:xfrm>
            <a:off x="9442943" y="1851645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281977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does it mean “To Amend the Motion?”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511119"/>
            <a:ext cx="7335835" cy="2518288"/>
          </a:xfrm>
        </p:spPr>
        <p:txBody>
          <a:bodyPr>
            <a:normAutofit fontScale="77500" lnSpcReduction="200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Modify the wording of the Main motion before adopted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Modify the meaning within limits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Modify the wording of the Main motion after adopted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&amp; B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&amp; C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None of the above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2C644A-5113-C303-63CC-BB4AAF1E32A3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6814368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does it mean “To Amend the Motion?”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511119"/>
            <a:ext cx="7335835" cy="2518288"/>
          </a:xfrm>
        </p:spPr>
        <p:txBody>
          <a:bodyPr>
            <a:normAutofit fontScale="77500" lnSpcReduction="200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Modify the wording of the Main motion before adopted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Modify the meaning within limits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Modify the wording of the Main motion after adopted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&amp; B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&amp; C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None of the above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2C644A-5113-C303-63CC-BB4AAF1E32A3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7346273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Meeting Minutes are the written legal and public record of the proceedings of a meeting.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DDC65F-5568-978C-537E-5C54AB74E8FE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7893905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Meeting Minutes are the written legal and public record of the proceedings of a meeting.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DDC65F-5568-978C-537E-5C54AB74E8FE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0735228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Minutes should be signed by the Secretary and President.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F9B069-4734-44A2-7751-FAB69A4D2382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6689584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Minutes should be signed by the Secretary and President.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874875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F9B069-4734-44A2-7751-FAB69A4D2382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5261586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3232940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When the next regular meeting will not be held within a quarter (3 months), it is advised that a committee be appointed to approve the minutes.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4536489"/>
            <a:ext cx="7335835" cy="1492918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268239-AC70-B4BD-338A-98A00193474E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3316517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3232940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When the next regular meeting will not be held within a quarter (3 months), it is advised that a committee be appointed to approve the minutes.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4536489"/>
            <a:ext cx="7335835" cy="1492918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268239-AC70-B4BD-338A-98A00193474E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4024703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127985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Complete Main Motion includes: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2778711"/>
            <a:ext cx="7335835" cy="3250696"/>
          </a:xfrm>
        </p:spPr>
        <p:txBody>
          <a:bodyPr>
            <a:normAutofit fontScale="77500" lnSpcReduction="200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The proposed action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Who will follow through on the action – Officer, Board, Individual, or Committee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If the action requires “reporting back” or completion and to whom and a completion date.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How much funding may be available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If a committee is involved, how they are appointed, the number of members, and their required action(s).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All the above.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94A1B9-8208-339A-79EF-B17E859FDA6F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8052266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127985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Complete Main Motion includes: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2778711"/>
            <a:ext cx="7335835" cy="3250696"/>
          </a:xfrm>
        </p:spPr>
        <p:txBody>
          <a:bodyPr>
            <a:normAutofit fontScale="77500" lnSpcReduction="200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The proposed action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Who will follow through on the action – Officer, Board, Individual, or Committee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If the action requires “reporting back” or completion and to whom and a completion date.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How much funding may be available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If a committee is involved, how they are appointed, the number of members, and their required action(s).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 the above.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94A1B9-8208-339A-79EF-B17E859FDA6F}"/>
              </a:ext>
            </a:extLst>
          </p:cNvPr>
          <p:cNvSpPr txBox="1"/>
          <p:nvPr/>
        </p:nvSpPr>
        <p:spPr>
          <a:xfrm>
            <a:off x="8679464" y="1769527"/>
            <a:ext cx="29473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99342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adopt the agenda, the President can ask “Are there corrections to the agenda.   If there are no corrections or additions, the agenda can be adopted as printed/corrected without a motion.”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587102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73A084-20CA-1A31-4FDA-2601B024A79F}"/>
              </a:ext>
            </a:extLst>
          </p:cNvPr>
          <p:cNvSpPr txBox="1"/>
          <p:nvPr/>
        </p:nvSpPr>
        <p:spPr>
          <a:xfrm>
            <a:off x="9442943" y="1769527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9649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adopt the agenda, the President can ask “Are there corrections to the agenda.   If there are no corrections or additions, the agenda can be adopted as printed/corrected without a motion.”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587102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73A084-20CA-1A31-4FDA-2601B024A79F}"/>
              </a:ext>
            </a:extLst>
          </p:cNvPr>
          <p:cNvSpPr txBox="1"/>
          <p:nvPr/>
        </p:nvSpPr>
        <p:spPr>
          <a:xfrm>
            <a:off x="9442943" y="1769527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2663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 officer reports are adopted by the Assembly.</a:t>
            </a:r>
            <a:endParaRPr lang="en-US" sz="4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587102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AB6B73-AFE5-F0A0-61F6-2C11BA95A533}"/>
              </a:ext>
            </a:extLst>
          </p:cNvPr>
          <p:cNvSpPr txBox="1"/>
          <p:nvPr/>
        </p:nvSpPr>
        <p:spPr>
          <a:xfrm>
            <a:off x="9442943" y="1851645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18576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 officer reports are adopted by the Assembly.</a:t>
            </a:r>
            <a:endParaRPr lang="en-US" sz="4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587102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AB6B73-AFE5-F0A0-61F6-2C11BA95A533}"/>
              </a:ext>
            </a:extLst>
          </p:cNvPr>
          <p:cNvSpPr txBox="1"/>
          <p:nvPr/>
        </p:nvSpPr>
        <p:spPr>
          <a:xfrm>
            <a:off x="9442943" y="1851645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42036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Motions from committee do not require a second.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587102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BAD960-27E0-62A9-9D43-36EEA3705408}"/>
              </a:ext>
            </a:extLst>
          </p:cNvPr>
          <p:cNvSpPr txBox="1"/>
          <p:nvPr/>
        </p:nvSpPr>
        <p:spPr>
          <a:xfrm>
            <a:off x="9442943" y="1769527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83468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CC37-1CC2-949A-383E-062B5B5C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7335835" cy="2575993"/>
          </a:xfrm>
        </p:spPr>
        <p:txBody>
          <a:bodyPr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Motions from committee do not require a second.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7245-9F19-0D97-96B5-6F2E4EDC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3587102"/>
            <a:ext cx="7335835" cy="2154532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BAD960-27E0-62A9-9D43-36EEA3705408}"/>
              </a:ext>
            </a:extLst>
          </p:cNvPr>
          <p:cNvSpPr txBox="1"/>
          <p:nvPr/>
        </p:nvSpPr>
        <p:spPr>
          <a:xfrm>
            <a:off x="9442943" y="1769527"/>
            <a:ext cx="21839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24922637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DarkSeedLeftStep">
      <a:dk1>
        <a:srgbClr val="000000"/>
      </a:dk1>
      <a:lt1>
        <a:srgbClr val="FFFFFF"/>
      </a:lt1>
      <a:dk2>
        <a:srgbClr val="1C2431"/>
      </a:dk2>
      <a:lt2>
        <a:srgbClr val="F2F3F0"/>
      </a:lt2>
      <a:accent1>
        <a:srgbClr val="814DC3"/>
      </a:accent1>
      <a:accent2>
        <a:srgbClr val="4643B5"/>
      </a:accent2>
      <a:accent3>
        <a:srgbClr val="4D7BC3"/>
      </a:accent3>
      <a:accent4>
        <a:srgbClr val="3B9AB1"/>
      </a:accent4>
      <a:accent5>
        <a:srgbClr val="4BC0A6"/>
      </a:accent5>
      <a:accent6>
        <a:srgbClr val="3BB166"/>
      </a:accent6>
      <a:hlink>
        <a:srgbClr val="339A95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1466</Words>
  <Application>Microsoft Office PowerPoint</Application>
  <PresentationFormat>Widescreen</PresentationFormat>
  <Paragraphs>202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Neue Haas Grotesk Text Pro</vt:lpstr>
      <vt:lpstr>PunchcardVTI</vt:lpstr>
      <vt:lpstr>NEAFCS Parliamentary  Procedure Game</vt:lpstr>
      <vt:lpstr>A member would like to propose a motion during a Meeting.  How should they begin the motion?</vt:lpstr>
      <vt:lpstr>A member would like to propose a motion during a Meeting.  How should they begin the motion?</vt:lpstr>
      <vt:lpstr>To adopt the agenda, the President can ask “Are there corrections to the agenda.   If there are no corrections or additions, the agenda can be adopted as printed/corrected without a motion.”</vt:lpstr>
      <vt:lpstr>To adopt the agenda, the President can ask “Are there corrections to the agenda.   If there are no corrections or additions, the agenda can be adopted as printed/corrected without a motion.”</vt:lpstr>
      <vt:lpstr>All officer reports are adopted by the Assembly.</vt:lpstr>
      <vt:lpstr>All officer reports are adopted by the Assembly.</vt:lpstr>
      <vt:lpstr>Motions from committee do not require a second.</vt:lpstr>
      <vt:lpstr>Motions from committee do not require a second.</vt:lpstr>
      <vt:lpstr>When the Assembly considers the “Approval of Minutes,” the President states, “Are there corrections to the minutes?…..  If there are no further corrections, the minutes are approved as printed/read.”  This action is called….</vt:lpstr>
      <vt:lpstr>When the Assembly considers the “Approval of Minutes,” the President states, “Are there corrections to the minutes?…..  If there are no further corrections, the minutes are approved as printed/read.”  This action is called….</vt:lpstr>
      <vt:lpstr>When it is time to adjourn, the President states, “If there is no further business, the meeting is adjourned.”</vt:lpstr>
      <vt:lpstr>When it is time to adjourn, the President states, “If there is no further business, the meeting is adjourned.”</vt:lpstr>
      <vt:lpstr>The Treasurer’s report (monthly financial statements) should be adopted by motion.</vt:lpstr>
      <vt:lpstr>The Treasurer’s report (monthly financial statements) should be adopted by motion.</vt:lpstr>
      <vt:lpstr>After the making of a main motion and second of the said motion, who is given the  first opportunity to speak during discussion/debate?</vt:lpstr>
      <vt:lpstr>After the making of a main motion and second of the said motion, who is given the  first opportunity to speak during discussion/debate?</vt:lpstr>
      <vt:lpstr>With subsidiary motions, the Assembly can:</vt:lpstr>
      <vt:lpstr>With subsidiary motions, the Assembly can:</vt:lpstr>
      <vt:lpstr>Items on the agenda from the previous meeting but not completed at that meeting or items postponed from the previous meeting is listed on the agenda under</vt:lpstr>
      <vt:lpstr>Items on the agenda from the previous meeting but not completed at that meeting or items postponed from the previous meeting is listed on the agenda under</vt:lpstr>
      <vt:lpstr>All announcements are made by the chair.</vt:lpstr>
      <vt:lpstr>All announcements are made by the chair.</vt:lpstr>
      <vt:lpstr>The quorum for monthly board meetings or executive committee meetings are stated </vt:lpstr>
      <vt:lpstr>The quorum for monthly board meetings or executive committee meetings are stated</vt:lpstr>
      <vt:lpstr>In the absence of quorum (not enough members present), what actions can be taken by the Assembly?</vt:lpstr>
      <vt:lpstr>In the absence of quorum (not enough members present), what actions can be taken by the Assembly?</vt:lpstr>
      <vt:lpstr>What is the NEAFCS Board meeting quorum?</vt:lpstr>
      <vt:lpstr>What is the NEAFCS Board meeting quorum?</vt:lpstr>
      <vt:lpstr>What does it mean “To Amend the Motion?”</vt:lpstr>
      <vt:lpstr>What does it mean “To Amend the Motion?”</vt:lpstr>
      <vt:lpstr>The Meeting Minutes are the written legal and public record of the proceedings of a meeting.</vt:lpstr>
      <vt:lpstr>The Meeting Minutes are the written legal and public record of the proceedings of a meeting.</vt:lpstr>
      <vt:lpstr>Minutes should be signed by the Secretary and President.</vt:lpstr>
      <vt:lpstr>Minutes should be signed by the Secretary and President.</vt:lpstr>
      <vt:lpstr>When the next regular meeting will not be held within a quarter (3 months), it is advised that a committee be appointed to approve the minutes.</vt:lpstr>
      <vt:lpstr>When the next regular meeting will not be held within a quarter (3 months), it is advised that a committee be appointed to approve the minutes.</vt:lpstr>
      <vt:lpstr>A Complete Main Motion includes:</vt:lpstr>
      <vt:lpstr>A Complete Main Motion includes: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NEAFCS Parliamentary  Procedure Game</dc:title>
  <dc:creator>Will Lessley</dc:creator>
  <cp:lastModifiedBy>Will Lessley</cp:lastModifiedBy>
  <cp:revision>5</cp:revision>
  <dcterms:created xsi:type="dcterms:W3CDTF">2023-01-18T17:10:33Z</dcterms:created>
  <dcterms:modified xsi:type="dcterms:W3CDTF">2023-01-23T13:46:10Z</dcterms:modified>
</cp:coreProperties>
</file>